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71" r:id="rId14"/>
    <p:sldId id="27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69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609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28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738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5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echdata.info/parameter/cohesion.html" TargetMode="External"/><Relationship Id="rId2" Type="http://schemas.openxmlformats.org/officeDocument/2006/relationships/hyperlink" Target="http://www.geotechdata.info/parameter/angle-of-fri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technicalinfo.com/soil_unit_weigh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Point </a:t>
            </a:r>
            <a:r>
              <a:rPr lang="en-US" dirty="0" err="1" smtClean="0"/>
              <a:t>Landslipe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Palos Verdes, 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Christian Kesler, Savannah Keane, and </a:t>
            </a:r>
            <a:r>
              <a:rPr lang="en-US" dirty="0" err="1" smtClean="0"/>
              <a:t>Sarva</a:t>
            </a:r>
            <a:r>
              <a:rPr lang="en-US" dirty="0" smtClean="0"/>
              <a:t> </a:t>
            </a:r>
            <a:r>
              <a:rPr lang="en-US" dirty="0" err="1" smtClean="0"/>
              <a:t>Pulla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2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pre-emptive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047" y="1334278"/>
            <a:ext cx="8683584" cy="51149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5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742" y="2498212"/>
            <a:ext cx="4800600" cy="632529"/>
          </a:xfrm>
        </p:spPr>
        <p:txBody>
          <a:bodyPr/>
          <a:lstStyle/>
          <a:p>
            <a:r>
              <a:rPr lang="en-US" sz="3200" dirty="0" smtClean="0"/>
              <a:t>Actual failure OF SLOPE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728" y="3235673"/>
            <a:ext cx="4800600" cy="29963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FS = 1.371</a:t>
            </a:r>
          </a:p>
          <a:p>
            <a:r>
              <a:rPr lang="en-US" sz="2800" dirty="0" smtClean="0"/>
              <a:t>COST TO FIX = $32,000,000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1928" y="2498212"/>
            <a:ext cx="4800600" cy="632529"/>
          </a:xfrm>
        </p:spPr>
        <p:txBody>
          <a:bodyPr/>
          <a:lstStyle/>
          <a:p>
            <a:r>
              <a:rPr lang="en-US" sz="3200" dirty="0" smtClean="0"/>
              <a:t>pre-emptive failure with reinforcements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292" y="3235673"/>
            <a:ext cx="4800600" cy="29963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FS = 1.465</a:t>
            </a:r>
          </a:p>
          <a:p>
            <a:r>
              <a:rPr lang="en-US" sz="2800" dirty="0" smtClean="0"/>
              <a:t>COST TO PREVENT = $453,000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49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57" y="1463971"/>
            <a:ext cx="6099579" cy="412506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51537" y="1763488"/>
            <a:ext cx="4356020" cy="3825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Currently the road is blocked off on both sides of the slide</a:t>
            </a:r>
          </a:p>
          <a:p>
            <a:r>
              <a:rPr lang="en-US" sz="2800" dirty="0" smtClean="0"/>
              <a:t>Construction to begin in 2019</a:t>
            </a:r>
          </a:p>
          <a:p>
            <a:r>
              <a:rPr lang="en-US" sz="2800" dirty="0" smtClean="0"/>
              <a:t>Expected construction time is 2 years</a:t>
            </a:r>
          </a:p>
        </p:txBody>
      </p:sp>
    </p:spTree>
    <p:extLst>
      <p:ext uri="{BB962C8B-B14F-4D97-AF65-F5344CB8AC3E}">
        <p14:creationId xmlns:p14="http://schemas.microsoft.com/office/powerpoint/2010/main" val="25681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Dewatering on the eastern flank</a:t>
            </a:r>
          </a:p>
          <a:p>
            <a:r>
              <a:rPr lang="en-US" dirty="0" smtClean="0"/>
              <a:t>Slope anchoring using post-tensioned tieback anchors</a:t>
            </a:r>
          </a:p>
          <a:p>
            <a:r>
              <a:rPr lang="en-US" dirty="0" smtClean="0"/>
              <a:t>Reinforced Soil Slope (Granular Fill with steel or </a:t>
            </a:r>
            <a:r>
              <a:rPr lang="en-US" dirty="0" err="1" smtClean="0"/>
              <a:t>geosynthetic</a:t>
            </a:r>
            <a:r>
              <a:rPr lang="en-US" dirty="0" smtClean="0"/>
              <a:t> reinforcement)</a:t>
            </a:r>
          </a:p>
          <a:p>
            <a:r>
              <a:rPr lang="en-US" dirty="0" smtClean="0"/>
              <a:t>Retaining Wall</a:t>
            </a:r>
          </a:p>
          <a:p>
            <a:r>
              <a:rPr lang="en-US" dirty="0" smtClean="0"/>
              <a:t>Bridge</a:t>
            </a:r>
          </a:p>
          <a:p>
            <a:r>
              <a:rPr lang="en-US" dirty="0" smtClean="0"/>
              <a:t>Regrading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6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Immediate </a:t>
            </a:r>
            <a:r>
              <a:rPr lang="en-US" dirty="0"/>
              <a:t>Measures (install monitoring points and drains, grade surface, and add slope anchors and traffic improvements) – $9.14 million.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1: Abandon Roadway – $0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2: Restore road without a retaining wall – $43.8 million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3: Restore road with a retaining wall – $28.8 million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4: Restore road with a bridge – $51.3 million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5: Regrade road – $6.7 million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Option 6: Reroute road – $6.9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7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References</a:t>
            </a:r>
          </a:p>
          <a:p>
            <a:r>
              <a:rPr lang="en-US" dirty="0">
                <a:hlinkClick r:id="rId2"/>
              </a:rPr>
              <a:t>http://eng.lacity.org/whitepoint/White%20Point%20Final%20Main%20Body.pdf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www.geotechdata.info/parameter/angle-of-friction.html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www.geotechdata.info/parameter/cohesion.html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www.geotechnicalinfo.com/soil_unit_weight.html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231473" cy="41614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Palos Verdes, CA</a:t>
            </a:r>
          </a:p>
          <a:p>
            <a:r>
              <a:rPr lang="en-US" sz="2800" dirty="0" smtClean="0"/>
              <a:t>On a bluff overlooking the Pacific Ocean</a:t>
            </a:r>
          </a:p>
          <a:p>
            <a:r>
              <a:rPr lang="en-US" sz="2800" dirty="0" smtClean="0"/>
              <a:t>Roadway along top of the bluff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286235"/>
            <a:ext cx="4655976" cy="62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failure - 2011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490" y="1330169"/>
            <a:ext cx="6466114" cy="5184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73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49" y="1287072"/>
            <a:ext cx="6688613" cy="5169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5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555" y="1381818"/>
            <a:ext cx="6540247" cy="51327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7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326" y="1454639"/>
            <a:ext cx="5993723" cy="4908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99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analysis before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2"/>
            <a:ext cx="4663930" cy="3368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Setup the location</a:t>
            </a:r>
          </a:p>
          <a:p>
            <a:r>
              <a:rPr lang="en-US" sz="2800" dirty="0" smtClean="0"/>
              <a:t>Found distances and slope from Google Earth</a:t>
            </a:r>
          </a:p>
          <a:p>
            <a:r>
              <a:rPr lang="en-US" sz="2800" dirty="0" smtClean="0"/>
              <a:t>Distributed load for the roadway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325" y="1774122"/>
            <a:ext cx="5220054" cy="41241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54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analysis before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61" y="1320755"/>
            <a:ext cx="8612155" cy="52200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5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pre-emptive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356020" cy="3825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 Reinforcement Lines</a:t>
            </a:r>
          </a:p>
          <a:p>
            <a:r>
              <a:rPr lang="en-US" sz="2800" dirty="0" smtClean="0"/>
              <a:t>108 feet in length</a:t>
            </a:r>
          </a:p>
          <a:p>
            <a:r>
              <a:rPr lang="en-US" sz="2800" dirty="0" smtClean="0"/>
              <a:t>Total cost is approximately $453,000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59" y="1987420"/>
            <a:ext cx="5585240" cy="4236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0728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35</TotalTime>
  <Words>211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Impact</vt:lpstr>
      <vt:lpstr>Badge</vt:lpstr>
      <vt:lpstr>White Point Landslipe Palos Verdes, CA</vt:lpstr>
      <vt:lpstr>Site information</vt:lpstr>
      <vt:lpstr>Before failure - 2011</vt:lpstr>
      <vt:lpstr>After failure - 2013</vt:lpstr>
      <vt:lpstr>After failure - 2014</vt:lpstr>
      <vt:lpstr>After failure - 2015</vt:lpstr>
      <vt:lpstr>Utexas analysis before failure</vt:lpstr>
      <vt:lpstr>Utexas analysis before failure</vt:lpstr>
      <vt:lpstr>Utexas pre-emptive solution</vt:lpstr>
      <vt:lpstr>UTExas pre-emptive solution</vt:lpstr>
      <vt:lpstr>results</vt:lpstr>
      <vt:lpstr>CURRENT CONDITIONS</vt:lpstr>
      <vt:lpstr>Recommendations</vt:lpstr>
      <vt:lpstr>Potential costs</vt:lpstr>
      <vt:lpstr>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Point Landslipe Palos Verdes, CA</dc:title>
  <dc:creator>CB300-12</dc:creator>
  <cp:lastModifiedBy>Sarva Teja Pulla</cp:lastModifiedBy>
  <cp:revision>8</cp:revision>
  <dcterms:created xsi:type="dcterms:W3CDTF">2016-04-11T18:02:20Z</dcterms:created>
  <dcterms:modified xsi:type="dcterms:W3CDTF">2016-04-12T15:04:07Z</dcterms:modified>
</cp:coreProperties>
</file>